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3" r:id="rId24"/>
    <p:sldId id="284" r:id="rId25"/>
    <p:sldId id="285" r:id="rId26"/>
    <p:sldId id="28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li yu" initials="wy" lastIdx="1" clrIdx="0">
    <p:extLst>
      <p:ext uri="{19B8F6BF-5375-455C-9EA6-DF929625EA0E}">
        <p15:presenceInfo xmlns:p15="http://schemas.microsoft.com/office/powerpoint/2012/main" userId="b179b0efd830b0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4" autoAdjust="0"/>
    <p:restoredTop sz="94477" autoAdjust="0"/>
  </p:normalViewPr>
  <p:slideViewPr>
    <p:cSldViewPr snapToGrid="0">
      <p:cViewPr>
        <p:scale>
          <a:sx n="75" d="100"/>
          <a:sy n="75" d="100"/>
        </p:scale>
        <p:origin x="1020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ADD88-88AB-42BC-B381-E5FCF17E035D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5ED48-9831-4A27-A6F3-FF087A7B2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1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5ED48-9831-4A27-A6F3-FF087A7B24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58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5ED48-9831-4A27-A6F3-FF087A7B24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9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DC408-69E2-5AF1-FCF2-E26ABDBF0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7DDA4B-89D8-E800-B84C-8225F01A2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A942A-7A02-D6DE-CB02-FD878FC0F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07489-4F30-EDAD-E039-9837C9E6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53FAC-519D-4FBE-8476-AF0F12DC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1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DF854-807D-37A0-01E8-A0F07BF5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AFAC12-A806-7130-4DCE-26A155DDB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EB56C-2431-B4DF-D6D5-40FCC4A2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72EE6-1CBF-A194-AB37-9EF3FC7E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7B435-9A88-5203-777C-43B14A33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5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510C20-39F1-DE57-D008-5E0BDBE74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66F4AA-F84C-939D-B17A-595FD8BB5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05F03-88F6-9E23-C233-A079AFED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E1480-D85B-ACBB-F30D-2AE7D91F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C25245-CDAD-AD0E-0F8D-7A2C036D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5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7CC64-1D82-C294-4518-1E74D792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9D3F0-FF32-20DC-349F-B7B9FB97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90876-139F-02FD-63F4-66CB046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50566-371B-2047-DB92-CD9E0199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4DA70-7A2E-A6A0-23A6-060C79CB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0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580D9-523E-9AF4-DCFC-96F867AF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B93E4-16B2-4C24-7544-A8C6E6C5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2E364-FCA7-DF55-48B1-2C1AA6DF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835F74-A889-15B6-77A0-E872EE84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DD91CF-101F-D25A-0867-FAEE4CE2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4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7050E-BAE3-6916-BF11-F47DAA57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A2BD2-AC7C-E409-83D3-721230BD4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7A65B5-3716-ED56-18E5-11B07B1E0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42FE8-30E5-B990-0E7B-7D9A3F49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A3D6F-0970-360B-A016-4E30D4D3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45407-5B34-712F-BD36-25A03D19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6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C8A19-2CDA-9C7C-6D84-6C16762C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5B02EB-760B-EA28-5248-737B49F87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4F55CB-E8E5-487F-68AD-F9DE5B17F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E439D8-062A-20AA-E5D3-BC4C4CAE1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D4F0BD-C90E-F1D0-5E6E-A3589E193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EC03FA-5A3A-2DE4-0EC8-1EF084E8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D1D27D-F371-CF74-5F15-B1FC9151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9E0AA-523A-13C1-4481-C0C41EBD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3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4C75C-8503-E90D-270B-5400A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495C3-898C-6D9C-209D-069EFE6C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55EC01-35D7-1215-A4C5-1804090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FC5C7F-468B-398A-EDF0-7276CDCA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00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7F7FDC-478F-5A40-0E4B-E5CF6B39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0BD757-184B-6611-7492-75F721D0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EC548-7860-786E-492A-F6B7B866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4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E00BB-1F1D-D6FF-C23E-7BF505DA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07DAB-10CE-5954-293D-F63A0F885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E30EC5-3287-D72F-AFF9-B1D9DC7B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AF693-DC58-9213-A3F8-292A67AB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2B9408-41C1-E6AB-F438-D727AB32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818C4-8C63-78D4-66F9-0CEB6B76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7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5618B-17F1-A32E-C207-1B1FE8BA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B95895-47D8-DA32-AB1C-69FF2BDFE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7EE3F2-4772-ADB0-F733-32681988E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8A429E-8CC9-87C0-0071-171A0D06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2886E-67E7-7F61-38DF-58FFB90D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8D5B-15C7-DB80-764D-3F4E399C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1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6F9069-C3B6-1810-A40E-64E89AE7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D0323-1292-1567-1540-60067B85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B0D0-6A97-6232-DF62-5420121C5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84D5E-A3B1-45C9-8F0E-3427950B0679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CA58C-5407-4B6E-A809-B218ABD32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5DE73-3310-0DEF-97AD-F028C42A2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webp"/><Relationship Id="rId4" Type="http://schemas.openxmlformats.org/officeDocument/2006/relationships/image" Target="../media/image3.web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15EF21E-4798-3CCF-4266-A894729CDBAA}"/>
              </a:ext>
            </a:extLst>
          </p:cNvPr>
          <p:cNvSpPr txBox="1"/>
          <p:nvPr/>
        </p:nvSpPr>
        <p:spPr>
          <a:xfrm>
            <a:off x="854765" y="362778"/>
            <a:ext cx="312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Part3 </a:t>
            </a:r>
            <a:r>
              <a:rPr lang="zh-CN" altLang="en-US" sz="1600" b="1" dirty="0"/>
              <a:t>要点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AE10B-A85F-6D63-A173-C16B93DE14D5}"/>
              </a:ext>
            </a:extLst>
          </p:cNvPr>
          <p:cNvSpPr txBox="1"/>
          <p:nvPr/>
        </p:nvSpPr>
        <p:spPr>
          <a:xfrm>
            <a:off x="809624" y="862013"/>
            <a:ext cx="691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答题思路：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引导句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观点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1+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解释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举例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结果</a:t>
            </a:r>
            <a:endParaRPr lang="en-US" altLang="zh-CN" dirty="0">
              <a:highlight>
                <a:srgbClr val="00FF00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一个最好讲的要点，清楚详细地阐述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AA0FC8-381F-88A1-C0AE-67B10F8F49A0}"/>
              </a:ext>
            </a:extLst>
          </p:cNvPr>
          <p:cNvSpPr txBox="1"/>
          <p:nvPr/>
        </p:nvSpPr>
        <p:spPr>
          <a:xfrm>
            <a:off x="714375" y="2082790"/>
            <a:ext cx="5486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当季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part3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新题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:What changes has the development of technology brought about in our lives?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-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引导句）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 believe that there are several changes.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改变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 guess the most important change is that technology has provided entertainment to our lives.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解释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)With modern technology such as TVs and tablets, we can relax and unwind after a long day at work.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例子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)For example, a lot of people have Netflix or Amazon Prime subscriptions nowadays, therefore, they can slump down in front of the TV, put their feet up and binge-watch movies at home anytime.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DC96D8-110B-BB2A-8A22-C28D97EC5061}"/>
              </a:ext>
            </a:extLst>
          </p:cNvPr>
          <p:cNvSpPr txBox="1"/>
          <p:nvPr/>
        </p:nvSpPr>
        <p:spPr>
          <a:xfrm>
            <a:off x="6981824" y="2098240"/>
            <a:ext cx="48482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Is public transport popular in your country?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1.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直接回答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Yes, definitely! The majority of people in China use public transport for their daily commute.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2.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原因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This is because public transport is convenient and time-saving.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3.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解释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Most cities in China are densely populated, which often causes traffic issues such as congestion.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4.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结果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By using subways and express buses, people can avoid being stuck in traffic jams during peak hours, that’s why public transport is people’s go-to option for daily travel.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13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16220-7F7C-5BAC-FD60-765E2055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49" y="1634444"/>
            <a:ext cx="6729462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6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847116-8F83-DAAC-435A-74C9F69E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26" y="492904"/>
            <a:ext cx="6696124" cy="38338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91319-4AD2-1F07-3154-61CD7E43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19" y="4271955"/>
            <a:ext cx="4838735" cy="198121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1445BB-22AC-B9BC-7193-EA47E2B7F3F2}"/>
              </a:ext>
            </a:extLst>
          </p:cNvPr>
          <p:cNvSpPr txBox="1"/>
          <p:nvPr/>
        </p:nvSpPr>
        <p:spPr>
          <a:xfrm>
            <a:off x="8655050" y="2165350"/>
            <a:ext cx="190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rgbClr val="FF0000"/>
                </a:solidFill>
              </a:rPr>
              <a:t>触目惊心的：</a:t>
            </a:r>
            <a:r>
              <a:rPr lang="en-US" altLang="zh-CN" sz="800" b="1" dirty="0">
                <a:solidFill>
                  <a:srgbClr val="FF0000"/>
                </a:solidFill>
              </a:rPr>
              <a:t>startling, shocking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397310" y="2720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CB6DB-5624-D9F1-C750-FACDCC62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39" y="2544866"/>
            <a:ext cx="5730611" cy="19531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62319B-34EB-0082-51AA-B6EF5E8B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373050"/>
            <a:ext cx="4330700" cy="2151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FD9163-1BF0-4D25-649B-F485DA10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49" y="4514757"/>
            <a:ext cx="3705029" cy="20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E8403-64FB-450B-7303-310C30D1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43" y="1992064"/>
            <a:ext cx="3526657" cy="2326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869A1A-D807-2761-691B-CB7ABD56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92852"/>
            <a:ext cx="2971200" cy="1958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23A5C0-31A5-EE89-0EBF-337CA1A7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79" y="4270242"/>
            <a:ext cx="2533921" cy="21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CAD86E-8D14-ABA1-ACED-0847115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5284"/>
            <a:ext cx="3549650" cy="1634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CD1F00-3BBA-ECE9-29C3-8D00AC02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93" y="1592147"/>
            <a:ext cx="3671107" cy="1684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BC20AA-07D0-9B75-97AF-BB3F0F98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81" y="3287598"/>
            <a:ext cx="4310769" cy="17174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B25BE3-BEF3-27F2-942D-22BF5E51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22" y="4951293"/>
            <a:ext cx="3093328" cy="19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501BB8-4E78-E9FA-70E8-214289DC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73" y="849301"/>
            <a:ext cx="7200953" cy="31908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84D5DE-BED0-5297-5886-6241982D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28" y="3994136"/>
            <a:ext cx="4917745" cy="28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660ADC-910E-D716-558B-1FEDCCF5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99" y="157145"/>
            <a:ext cx="3650481" cy="2482836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961FB1-B7E3-969A-93B3-A058563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8" y="2464578"/>
            <a:ext cx="3440929" cy="2070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56F08C-F847-30DF-DFE9-ACC6F91D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61" y="4500562"/>
            <a:ext cx="2860201" cy="22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2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FCD32-18B3-2EF1-3992-4F9E3676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038" y="2112156"/>
            <a:ext cx="5038211" cy="25122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631C77-723C-F830-41E5-14B17F7E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164298"/>
            <a:ext cx="5272112" cy="1901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BA7C92-2E55-E286-3648-4203E819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2" y="4473189"/>
            <a:ext cx="5141143" cy="23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157D60-4D0B-D002-15AF-0EBF5E66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56" y="3228964"/>
            <a:ext cx="5864026" cy="279083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45821C-2593-D44D-1FCD-3F0B8F56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7" y="471488"/>
            <a:ext cx="5948156" cy="31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708460" y="27314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16C27A-8DC7-B2EB-EFE3-3D55776F5745}"/>
              </a:ext>
            </a:extLst>
          </p:cNvPr>
          <p:cNvGrpSpPr/>
          <p:nvPr/>
        </p:nvGrpSpPr>
        <p:grpSpPr>
          <a:xfrm>
            <a:off x="3893362" y="0"/>
            <a:ext cx="3998102" cy="6802508"/>
            <a:chOff x="4436262" y="242870"/>
            <a:chExt cx="3207575" cy="54574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BB63FD-6F92-F4E0-F35A-2D0B1E951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262" y="2119294"/>
              <a:ext cx="2624169" cy="190978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807D104-9732-99AA-030D-D6768CE2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288" y="242870"/>
              <a:ext cx="2505098" cy="187024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99DA58-2479-9DF2-1560-E367E2DA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4438" y="4050492"/>
              <a:ext cx="2619399" cy="16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98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828641-8BFB-BE5F-FE70-BABAC20A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79" y="0"/>
            <a:ext cx="3049221" cy="2059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D537B7-D421-AE91-D780-38AD7CE1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84" y="1999089"/>
            <a:ext cx="3540630" cy="1886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2F1BFB-6A78-4908-B34E-7279C26AA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29" y="3900447"/>
            <a:ext cx="3220883" cy="1949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103D57-F5E9-5F74-AF0F-987C56E1D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11" y="5941106"/>
            <a:ext cx="3530589" cy="713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27941-D6EC-0CDB-6507-B5FD8DEBE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0" y="2252656"/>
            <a:ext cx="3043344" cy="12620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AE4F42-FE7C-957E-6DDA-7BAC5C801714}"/>
              </a:ext>
            </a:extLst>
          </p:cNvPr>
          <p:cNvSpPr txBox="1"/>
          <p:nvPr/>
        </p:nvSpPr>
        <p:spPr>
          <a:xfrm>
            <a:off x="528637" y="1800225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1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708460" y="27314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Clothes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EE223B-70F9-A301-43E7-8B3D983DCA75}"/>
              </a:ext>
            </a:extLst>
          </p:cNvPr>
          <p:cNvGrpSpPr/>
          <p:nvPr/>
        </p:nvGrpSpPr>
        <p:grpSpPr>
          <a:xfrm>
            <a:off x="3057548" y="57542"/>
            <a:ext cx="5600678" cy="6757194"/>
            <a:chOff x="3776663" y="795326"/>
            <a:chExt cx="4543447" cy="548165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EFD0D05-9B94-98D3-1702-430E20B4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6663" y="2616982"/>
              <a:ext cx="3750491" cy="200734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125DAD-2B60-02E3-18F0-0A482F1B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037" y="795326"/>
              <a:ext cx="3816073" cy="180023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B535AC-756C-22EE-57C3-33B43788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177" y="4641045"/>
              <a:ext cx="3251441" cy="1635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5BE1219-CB17-A4CF-5BE8-EA56AB33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3359934"/>
            <a:ext cx="3533732" cy="1369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D1068-7EB9-2A0B-6508-CB2DB963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0" y="2314566"/>
            <a:ext cx="3274873" cy="1347798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427473" y="26933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Celebrations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5DA95-B81E-1BF1-F04F-0195635B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82" y="147621"/>
            <a:ext cx="3511755" cy="2252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2304C2-139F-D0FF-E0B8-8A9C48AEC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211" y="973924"/>
            <a:ext cx="3505201" cy="1365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7F4476-1129-CFEA-5298-ABEC26677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1" y="4724387"/>
            <a:ext cx="3375645" cy="1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427473" y="26933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E43E2-1104-6A3A-33C8-49F1CF43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24" y="590530"/>
            <a:ext cx="7429554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C3C999-56A7-9028-3D9A-A2A52B0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43" y="5529581"/>
            <a:ext cx="3331027" cy="23317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CE1D66-EE06-760A-5C0C-F90B432B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187450"/>
            <a:ext cx="3640043" cy="25573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75666D-EFE0-19A1-1257-4BF2CBE2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7" y="3965572"/>
            <a:ext cx="4283774" cy="7457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335135-6CE0-5724-4CF9-78E70CE68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7" y="5380027"/>
            <a:ext cx="4447174" cy="1274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A7A339-2C5B-5246-A658-08C197B72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749" y="494415"/>
            <a:ext cx="3343973" cy="2003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0BBCBD-00FD-1ECD-FF9B-0C3476270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180" y="695996"/>
            <a:ext cx="3345520" cy="1545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0D96A7-3FDA-ED79-0341-867F6D820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8598" y="3175781"/>
            <a:ext cx="2867760" cy="20693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ADF463-7BFC-3E91-2166-DC633A015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8693" y="3397241"/>
            <a:ext cx="3400232" cy="15938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58750" y="0"/>
            <a:ext cx="565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2.Bar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Group:</a:t>
            </a:r>
            <a:r>
              <a:rPr lang="zh-CN" altLang="en-US" b="1" dirty="0"/>
              <a:t>具有相似特征的柱子放在一起讲</a:t>
            </a:r>
            <a:endParaRPr lang="en-US" altLang="zh-CN" b="1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）涵盖</a:t>
            </a:r>
            <a:r>
              <a:rPr lang="en-US" altLang="zh-CN" b="1" dirty="0"/>
              <a:t>Changes over time &amp; Comparison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65760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482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035550" y="698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5048250" y="27241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70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3.Pie Chart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62931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4899318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</a:t>
            </a:r>
            <a:r>
              <a:rPr lang="zh-CN" altLang="en-US" dirty="0"/>
              <a:t>： </a:t>
            </a:r>
            <a:r>
              <a:rPr lang="en-US" altLang="zh-CN" dirty="0"/>
              <a:t>most similarity &amp; Difference)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035550" y="698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5048250" y="27241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56983E-D02E-04F5-268B-85015284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52755"/>
            <a:ext cx="3760014" cy="26354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35EF97-9F57-B45B-23C0-1FADBC9B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6" y="4095247"/>
            <a:ext cx="3533801" cy="7572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2CCDD68-7A19-0E93-9461-672348DBF47A}"/>
              </a:ext>
            </a:extLst>
          </p:cNvPr>
          <p:cNvSpPr/>
          <p:nvPr/>
        </p:nvSpPr>
        <p:spPr>
          <a:xfrm>
            <a:off x="2447924" y="4111920"/>
            <a:ext cx="1152525" cy="2238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25F1CC-AB19-57D3-5318-A6C55B7219A4}"/>
              </a:ext>
            </a:extLst>
          </p:cNvPr>
          <p:cNvSpPr/>
          <p:nvPr/>
        </p:nvSpPr>
        <p:spPr>
          <a:xfrm>
            <a:off x="3138486" y="1754483"/>
            <a:ext cx="1152525" cy="1400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4874DE1-D1DF-C091-BADB-94850E8607DB}"/>
              </a:ext>
            </a:extLst>
          </p:cNvPr>
          <p:cNvCxnSpPr>
            <a:cxnSpLocks/>
          </p:cNvCxnSpPr>
          <p:nvPr/>
        </p:nvCxnSpPr>
        <p:spPr>
          <a:xfrm flipH="1">
            <a:off x="3271838" y="3168944"/>
            <a:ext cx="466725" cy="909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6F7215-C9D1-2CB2-B24F-5EC1681E04A1}"/>
              </a:ext>
            </a:extLst>
          </p:cNvPr>
          <p:cNvSpPr txBox="1"/>
          <p:nvPr/>
        </p:nvSpPr>
        <p:spPr>
          <a:xfrm>
            <a:off x="3738563" y="3764257"/>
            <a:ext cx="1481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</a:rPr>
              <a:t>Topic &amp; Legend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7B66A24-B2AF-727A-A056-40220AF2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43" y="5581939"/>
            <a:ext cx="3887008" cy="12760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D391CD-1A50-6D3F-9267-082E5117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833" y="243671"/>
            <a:ext cx="4496617" cy="218347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0B70667-1834-D2CA-4B64-12BE7B378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202" y="2747951"/>
            <a:ext cx="4597582" cy="24209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499EA4A-CBA0-B6D0-A11B-7C037B1E7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50" y="5484786"/>
            <a:ext cx="3889395" cy="263687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4429BB5-5496-9EBA-68B8-71AF7E24C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154" y="5550142"/>
            <a:ext cx="3790625" cy="26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4.Table Chart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Can’t choose all the data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48326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39018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</a:t>
            </a:r>
            <a:r>
              <a:rPr lang="zh-CN" altLang="en-US" dirty="0"/>
              <a:t>： </a:t>
            </a:r>
            <a:r>
              <a:rPr lang="en-US" altLang="zh-CN" dirty="0"/>
              <a:t>most similarity &amp; Difference)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035550" y="698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5048250" y="27241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37403-9D0F-F80E-0BB3-26A9844C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9" y="3851270"/>
            <a:ext cx="3949721" cy="9046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F0376-9EAD-9601-0D24-47C518FC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1" y="5676895"/>
            <a:ext cx="4173468" cy="1003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8C430-13EB-C1B1-9AFB-D3C180EAA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59" y="760402"/>
            <a:ext cx="3956790" cy="1836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AF696-6A69-B4F2-2EF4-2B74633C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71" y="3204357"/>
            <a:ext cx="3163179" cy="1983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FC5079-321B-5212-7B17-D75018C0B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558" y="3367871"/>
            <a:ext cx="3884660" cy="1947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49CDD3-000E-73B5-DACA-38073173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565137"/>
            <a:ext cx="3333750" cy="19805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AF9EB1-4630-CA96-EFF8-3971FFBA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49" y="5486815"/>
            <a:ext cx="3314701" cy="2450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532C4B-3547-46DB-C5DE-1CCFB8096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250" y="794529"/>
            <a:ext cx="3813597" cy="25773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B655EE-07F3-308A-C884-DABF0F134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9427" y="5534013"/>
            <a:ext cx="3825936" cy="23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4.Two Charts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Can’t choose all the data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48326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39018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</a:t>
            </a:r>
            <a:r>
              <a:rPr lang="zh-CN" altLang="en-US" dirty="0"/>
              <a:t>： </a:t>
            </a:r>
            <a:r>
              <a:rPr lang="en-US" altLang="zh-CN" dirty="0"/>
              <a:t>most similarity &amp; Difference)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035550" y="698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5048250" y="27241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8CDA4-1DF2-93B1-EF7B-F0D20943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3" y="693722"/>
            <a:ext cx="3766367" cy="25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94D073-6A30-4226-C3F1-399355B7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7" y="4426731"/>
            <a:ext cx="3695702" cy="21000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149334-70E7-3018-7484-91180F9E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060" y="2414571"/>
            <a:ext cx="3356614" cy="22764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A49F86-B8BA-E3FD-8E52-C2C3FF8E5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569" y="171450"/>
            <a:ext cx="3092544" cy="23622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1252A-93B5-913B-9859-223DFEF6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46" y="2526501"/>
            <a:ext cx="2576531" cy="15573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842962" y="211455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5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D75062-9380-2B76-B191-D6B65C94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4" y="2378760"/>
            <a:ext cx="2628919" cy="1295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7F73D2-3BCD-0AFE-64D2-3BFA3354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73" y="50613"/>
            <a:ext cx="4213801" cy="2390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852669-9CC4-FC1A-5CEB-009DABA1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35" y="2410953"/>
            <a:ext cx="4479723" cy="1943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54ED1A-ADD1-6363-DDA6-C932B7EC7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39" y="4295520"/>
            <a:ext cx="3647662" cy="23040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BE3D78-8708-01DA-BD44-222582C1A5F4}"/>
              </a:ext>
            </a:extLst>
          </p:cNvPr>
          <p:cNvSpPr txBox="1"/>
          <p:nvPr/>
        </p:nvSpPr>
        <p:spPr>
          <a:xfrm>
            <a:off x="1210710" y="1945585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Paint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26B779-9BDC-284A-B47E-CEE3AE69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42" y="1580623"/>
            <a:ext cx="3989449" cy="13542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006B4B-3232-641C-A88C-B3CAD6D2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21" y="130750"/>
            <a:ext cx="3810027" cy="15631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E8985D-010B-BCC5-F9B9-8007E748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6" y="2906553"/>
            <a:ext cx="2777988" cy="2083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2072FE-ADC1-11EC-3A8C-39359BF9C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35" y="5004777"/>
            <a:ext cx="2223027" cy="1763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71D25-02D6-CF2B-8465-8A2689266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10" y="2946637"/>
            <a:ext cx="2085990" cy="12430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1115150" y="2384598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643B4-9CDE-1B23-E763-75BC15DA1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019" y="4645017"/>
            <a:ext cx="2617589" cy="10223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355BDA-7BA5-4776-C466-A6B105629D5C}"/>
              </a:ext>
            </a:extLst>
          </p:cNvPr>
          <p:cNvSpPr txBox="1"/>
          <p:nvPr/>
        </p:nvSpPr>
        <p:spPr>
          <a:xfrm>
            <a:off x="1797050" y="5518151"/>
            <a:ext cx="890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State-owned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7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0EC6FD-C3D2-17F2-1E48-12412231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34" y="945306"/>
            <a:ext cx="4453853" cy="2560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7C3A58-6294-C273-CF12-42FCFAE1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6" y="3522889"/>
            <a:ext cx="4475639" cy="2432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9D7C26-4789-FD3D-1844-EC365209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51" y="3104111"/>
            <a:ext cx="2281254" cy="1057283"/>
          </a:xfrm>
          <a:prstGeom prst="rect">
            <a:avLst/>
          </a:prstGeom>
        </p:spPr>
      </p:pic>
      <p:sp>
        <p:nvSpPr>
          <p:cNvPr id="10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1005819" y="259829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5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E6735-E43D-5ECF-47A6-4DD70875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14" y="2284638"/>
            <a:ext cx="3939029" cy="24361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32432A-32B4-BC05-1982-BCC8622B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655" y="166152"/>
            <a:ext cx="3348479" cy="21325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794347-0AD0-A8A8-9A5A-09F520912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30" y="4728631"/>
            <a:ext cx="3008373" cy="15605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FC771-D8C4-579B-7984-B9EBF121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13" y="3067045"/>
            <a:ext cx="2581294" cy="1181109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Getting lost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64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Water sports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477C6-3236-D049-982A-2421D8B1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34" y="2278622"/>
            <a:ext cx="3976716" cy="2379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543AE9-41F5-BB92-D8B6-0380D708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966" y="250013"/>
            <a:ext cx="3165709" cy="2021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9DBE66-F59A-19FE-804F-A08327628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57" y="4638656"/>
            <a:ext cx="3031831" cy="2046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EF4A61-F4CE-A506-F64C-A56B32592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36" y="3188490"/>
            <a:ext cx="2186003" cy="9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C6259-8B1B-794A-08A1-2E434512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17" y="2257408"/>
            <a:ext cx="4516498" cy="253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559B40-44C5-D043-33D9-0B6DAD80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22" y="423849"/>
            <a:ext cx="3706655" cy="1871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8ED7A8-5E21-C37F-9C7F-61890295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99" y="4677100"/>
            <a:ext cx="3252789" cy="1914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98334-B3CD-640F-93DA-F9BF30904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2" y="3140865"/>
            <a:ext cx="3009922" cy="10239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34C4DD-8223-8226-DE4C-CAB9B9EEC13F}"/>
              </a:ext>
            </a:extLst>
          </p:cNvPr>
          <p:cNvSpPr/>
          <p:nvPr/>
        </p:nvSpPr>
        <p:spPr>
          <a:xfrm>
            <a:off x="6741386" y="2887579"/>
            <a:ext cx="2347084" cy="6663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63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409</Words>
  <Application>Microsoft Office PowerPoint</Application>
  <PresentationFormat>宽屏</PresentationFormat>
  <Paragraphs>57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system-ui</vt:lpstr>
      <vt:lpstr>等线</vt:lpstr>
      <vt:lpstr>等线 Light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wenli yu</dc:creator>
  <cp:lastModifiedBy>wenli yu</cp:lastModifiedBy>
  <cp:revision>14</cp:revision>
  <dcterms:created xsi:type="dcterms:W3CDTF">2023-10-25T10:46:34Z</dcterms:created>
  <dcterms:modified xsi:type="dcterms:W3CDTF">2023-11-02T16:03:00Z</dcterms:modified>
</cp:coreProperties>
</file>